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79556</c:v>
                </c:pt>
                <c:pt idx="1">
                  <c:v>57777.3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74709</c:v>
                </c:pt>
                <c:pt idx="1">
                  <c:v>66422.37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821056"/>
        <c:axId val="269822592"/>
      </c:barChart>
      <c:catAx>
        <c:axId val="269821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69822592"/>
        <c:crosses val="autoZero"/>
        <c:auto val="1"/>
        <c:lblAlgn val="ctr"/>
        <c:lblOffset val="100"/>
        <c:noMultiLvlLbl val="0"/>
      </c:catAx>
      <c:valAx>
        <c:axId val="2698225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69821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65835520559953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2956.88</c:v>
                </c:pt>
                <c:pt idx="1">
                  <c:v>1365.75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21077.93</c:v>
                </c:pt>
                <c:pt idx="1">
                  <c:v>7235.7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31468</c:v>
                </c:pt>
                <c:pt idx="1">
                  <c:v>22404.9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24053.48</c:v>
                </c:pt>
                <c:pt idx="1">
                  <c:v>26770.94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81495040"/>
        <c:axId val="281496576"/>
      </c:barChart>
      <c:catAx>
        <c:axId val="28149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81496576"/>
        <c:crosses val="autoZero"/>
        <c:auto val="1"/>
        <c:lblAlgn val="ctr"/>
        <c:lblOffset val="100"/>
        <c:tickLblSkip val="1"/>
        <c:noMultiLvlLbl val="0"/>
      </c:catAx>
      <c:valAx>
        <c:axId val="281496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28149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79556.289999999994</c:v>
                </c:pt>
                <c:pt idx="1">
                  <c:v>57777.3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699072"/>
        <c:axId val="281700608"/>
      </c:lineChart>
      <c:catAx>
        <c:axId val="281699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1700608"/>
        <c:crosses val="autoZero"/>
        <c:auto val="1"/>
        <c:lblAlgn val="ctr"/>
        <c:lblOffset val="100"/>
        <c:noMultiLvlLbl val="0"/>
      </c:catAx>
      <c:valAx>
        <c:axId val="281700608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28169907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3723471928"/>
          <c:y val="0.37534718364626152"/>
          <c:w val="0.27734371798540491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0.1145398435736013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-3.5874418115446623E-2"/>
                  <c:y val="-5.092552987093489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1.9853665215317684E-3"/>
                  <c:y val="8.72209701690341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2.304524645428976E-2"/>
                  <c:y val="-4.40597867473715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0.1752973119517772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9.1817506315272163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Нацилнальная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физическая кульутра и спорт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0.16</c:v>
                </c:pt>
                <c:pt idx="1">
                  <c:v>4.2000000000000003E-2</c:v>
                </c:pt>
                <c:pt idx="2">
                  <c:v>0.127</c:v>
                </c:pt>
                <c:pt idx="3">
                  <c:v>0.28199999999999997</c:v>
                </c:pt>
                <c:pt idx="4">
                  <c:v>0.30199999999999999</c:v>
                </c:pt>
                <c:pt idx="5">
                  <c:v>7.5999999999999998E-2</c:v>
                </c:pt>
                <c:pt idx="6">
                  <c:v>1.0999999999999999E-2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0.24762</cdr:x>
      <cdr:y>0.36358</cdr:y>
    </cdr:from>
    <cdr:to>
      <cdr:x>0.69249</cdr:x>
      <cdr:y>0.71563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084247" y="1768262"/>
          <a:ext cx="3744416" cy="171222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0.35621</cdr:x>
      <cdr:y>0.30764</cdr:y>
    </cdr:from>
    <cdr:to>
      <cdr:x>0.82082</cdr:x>
      <cdr:y>0.6745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2998221" y="1496199"/>
          <a:ext cx="3910562" cy="178423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0.46198</cdr:x>
      <cdr:y>0.59223</cdr:y>
    </cdr:from>
    <cdr:to>
      <cdr:x>0.57781</cdr:x>
      <cdr:y>0.6745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88432" y="2880320"/>
          <a:ext cx="97494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24,4%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0.375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648072"/>
          <a:ext cx="9913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- 27,4 %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Лобановского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92102552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57 534,42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57 777,30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242,88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100,4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71 153,93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66 422,37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4 731,56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93,4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- 13 619,51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8 645,07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Лобановского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2078208"/>
              </p:ext>
            </p:extLst>
          </p:nvPr>
        </p:nvGraphicFramePr>
        <p:xfrm>
          <a:off x="395536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Лобановского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3212976"/>
            <a:ext cx="960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-11,1%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2174947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593918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81585" y="4077071"/>
            <a:ext cx="758133" cy="72008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39,6 %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2636912"/>
            <a:ext cx="827963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30,2 %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5978558"/>
            <a:ext cx="683947" cy="3307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2,4 %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805264"/>
            <a:ext cx="683947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12,5 %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5013176"/>
            <a:ext cx="683947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38,8 %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789040"/>
            <a:ext cx="683947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46,3 %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78558"/>
            <a:ext cx="683947" cy="3307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3,7 %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Лобановского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373216"/>
            <a:ext cx="758133" cy="5400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26,5 %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Лобановского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11573405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Лобановского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44120608"/>
              </p:ext>
            </p:extLst>
          </p:nvPr>
        </p:nvGraphicFramePr>
        <p:xfrm>
          <a:off x="395536" y="1556795"/>
          <a:ext cx="8568953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382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11 876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10 629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2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10 202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20 365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18 731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20 191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20 081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5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71 154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66 422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58662833"/>
              </p:ext>
            </p:extLst>
          </p:nvPr>
        </p:nvGraphicFramePr>
        <p:xfrm>
          <a:off x="107504" y="1052736"/>
          <a:ext cx="8928991" cy="481899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8 428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8 411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24 751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21 227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3 524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85,8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12 801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12 138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663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24 229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24 229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36,5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763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240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523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71 154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66 422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4 732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93,4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298513"/>
              </p:ext>
            </p:extLst>
          </p:nvPr>
        </p:nvGraphicFramePr>
        <p:xfrm>
          <a:off x="107504" y="1196751"/>
          <a:ext cx="8784208" cy="512054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5 014,8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5 014,8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20 210,4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20 100,5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5 614,6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5 592,8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21 067,5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18 672,0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12 689,3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11 332,9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89,3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2 712,0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2 712,0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814,9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583,6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71,6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68 123,5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64 008,6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94,0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911002"/>
              </p:ext>
            </p:extLst>
          </p:nvPr>
        </p:nvGraphicFramePr>
        <p:xfrm>
          <a:off x="467544" y="1412776"/>
          <a:ext cx="8424937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/>
                <a:gridCol w="1296144"/>
                <a:gridCol w="1343443"/>
                <a:gridCol w="1097942"/>
                <a:gridCol w="942992"/>
              </a:tblGrid>
              <a:tr h="1653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3370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  <a:tr h="2640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муниципального образования "Лобановское сельское поселение" от 15.12.2021 № 65 "О бюджете муниципального образования "Лобановское сельское поселение"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337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10455</TotalTime>
  <Words>523</Words>
  <Application>Microsoft Office PowerPoint</Application>
  <PresentationFormat>Экран (4:3)</PresentationFormat>
  <Paragraphs>227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Лобановского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605</cp:revision>
  <cp:lastPrinted>2023-03-20T04:51:27Z</cp:lastPrinted>
  <dcterms:created xsi:type="dcterms:W3CDTF">2018-04-12T10:07:47Z</dcterms:created>
  <dcterms:modified xsi:type="dcterms:W3CDTF">2023-04-28T04:50:56Z</dcterms:modified>
</cp:coreProperties>
</file>